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4978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2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537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2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6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44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561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096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健康生活</a:t>
            </a:r>
            <a:r>
              <a:rPr lang="en-US" altLang="zh-CN" dirty="0" smtClean="0"/>
              <a:t>-Day1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健康歌一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三人一组</a:t>
            </a:r>
            <a:endParaRPr lang="en-US" altLang="zh-CN" sz="3200" dirty="0" smtClean="0"/>
          </a:p>
          <a:p>
            <a:r>
              <a:rPr lang="zh-CN" altLang="en-US" sz="3200" dirty="0" smtClean="0"/>
              <a:t>第一个人：圈出有</a:t>
            </a:r>
            <a:r>
              <a:rPr lang="zh-CN" altLang="en-US" sz="3200" dirty="0" smtClean="0">
                <a:solidFill>
                  <a:srgbClr val="FF0000"/>
                </a:solidFill>
              </a:rPr>
              <a:t>“扌”</a:t>
            </a:r>
            <a:r>
              <a:rPr lang="zh-CN" altLang="en-US" sz="3200" dirty="0" smtClean="0"/>
              <a:t>的字。</a:t>
            </a:r>
            <a:endParaRPr lang="en-US" altLang="zh-CN" sz="3200" dirty="0" smtClean="0"/>
          </a:p>
          <a:p>
            <a:r>
              <a:rPr lang="zh-CN" altLang="en-US" sz="3200" dirty="0" smtClean="0"/>
              <a:t>第二个人：用萤光笔画有</a:t>
            </a:r>
            <a:r>
              <a:rPr lang="zh-CN" altLang="en-US" sz="3200" dirty="0" smtClean="0">
                <a:solidFill>
                  <a:srgbClr val="FF0000"/>
                </a:solidFill>
              </a:rPr>
              <a:t>“口”</a:t>
            </a:r>
            <a:r>
              <a:rPr lang="zh-CN" altLang="en-US" sz="3200" dirty="0" smtClean="0"/>
              <a:t>的字。</a:t>
            </a:r>
            <a:r>
              <a:rPr lang="en-US" altLang="zh-CN" sz="3200" dirty="0" smtClean="0"/>
              <a:t>(Highlight)</a:t>
            </a:r>
          </a:p>
          <a:p>
            <a:r>
              <a:rPr lang="zh-CN" altLang="en-US" sz="3200" dirty="0" smtClean="0"/>
              <a:t>第三个人：下</a:t>
            </a:r>
            <a:r>
              <a:rPr lang="zh-CN" altLang="en-US" sz="3200" dirty="0"/>
              <a:t>划线</a:t>
            </a:r>
            <a:r>
              <a:rPr lang="zh-CN" altLang="en-US" sz="3200" dirty="0" smtClean="0"/>
              <a:t>有</a:t>
            </a:r>
            <a:r>
              <a:rPr lang="zh-CN" altLang="en-US" sz="3200" dirty="0" smtClean="0">
                <a:solidFill>
                  <a:srgbClr val="FF0000"/>
                </a:solidFill>
              </a:rPr>
              <a:t>“氵”</a:t>
            </a:r>
            <a:r>
              <a:rPr lang="zh-CN" altLang="en-US" sz="3200" dirty="0" smtClean="0"/>
              <a:t>的字。</a:t>
            </a:r>
            <a:r>
              <a:rPr lang="en-US" altLang="zh-CN" sz="3200" dirty="0" smtClean="0"/>
              <a:t>(underline)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扌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tí</a:t>
            </a:r>
            <a:r>
              <a:rPr lang="en-US" altLang="zh-CN" dirty="0" smtClean="0"/>
              <a:t>  </a:t>
            </a:r>
            <a:r>
              <a:rPr lang="zh-CN" altLang="en-US" dirty="0" smtClean="0"/>
              <a:t>手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páng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有</a:t>
            </a:r>
            <a:r>
              <a:rPr lang="en-US" altLang="zh-CN" sz="3600" dirty="0" smtClean="0"/>
              <a:t>25</a:t>
            </a:r>
            <a:r>
              <a:rPr lang="zh-CN" altLang="en-US" sz="3600" dirty="0" smtClean="0"/>
              <a:t>个</a:t>
            </a:r>
            <a:endParaRPr lang="en-US" altLang="zh-CN" sz="3600" dirty="0" smtClean="0"/>
          </a:p>
          <a:p>
            <a:r>
              <a:rPr lang="zh-CN" altLang="en-US" sz="3600" dirty="0" smtClean="0"/>
              <a:t>扭；抖；掬</a:t>
            </a:r>
            <a:endParaRPr lang="en-US" altLang="zh-CN" sz="3600" dirty="0" smtClean="0"/>
          </a:p>
          <a:p>
            <a:r>
              <a:rPr lang="zh-CN" altLang="en-US" sz="3600" dirty="0" smtClean="0"/>
              <a:t>我们学过什么字有提手旁？</a:t>
            </a:r>
            <a:endParaRPr lang="en-US" altLang="zh-CN" sz="3600" dirty="0" smtClean="0"/>
          </a:p>
          <a:p>
            <a:r>
              <a:rPr lang="zh-CN" altLang="en-US" sz="3600" dirty="0" smtClean="0"/>
              <a:t>打；拍；把；搬</a:t>
            </a:r>
            <a:endParaRPr lang="en-US" altLang="zh-CN" sz="3600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口</a:t>
            </a:r>
            <a:r>
              <a:rPr lang="en-US" altLang="zh-CN" dirty="0" smtClean="0"/>
              <a:t>(</a:t>
            </a:r>
            <a:r>
              <a:rPr lang="zh-CN" altLang="en-US" dirty="0" smtClean="0"/>
              <a:t>口字</a:t>
            </a:r>
            <a:r>
              <a:rPr lang="en-US" altLang="zh-CN" dirty="0" err="1" smtClean="0"/>
              <a:t>páng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3600" dirty="0" smtClean="0"/>
              <a:t>有</a:t>
            </a:r>
            <a:r>
              <a:rPr lang="en-US" altLang="zh-CN" sz="3600" dirty="0" smtClean="0"/>
              <a:t>27</a:t>
            </a:r>
            <a:r>
              <a:rPr lang="zh-CN" altLang="en-US" sz="3600" dirty="0" smtClean="0"/>
              <a:t>个</a:t>
            </a:r>
            <a:endParaRPr lang="en-US" altLang="zh-CN" sz="3600" dirty="0" smtClean="0"/>
          </a:p>
          <a:p>
            <a:r>
              <a:rPr lang="zh-CN" altLang="en-US" sz="3600" dirty="0"/>
              <a:t>咱</a:t>
            </a:r>
            <a:r>
              <a:rPr lang="zh-CN" altLang="en-US" sz="3600" dirty="0" smtClean="0"/>
              <a:t>；呼吸；唱；哈啾；吃；喝；咕噜咕噜；口</a:t>
            </a:r>
            <a:endParaRPr lang="en-US" altLang="zh-CN" sz="3600" dirty="0" smtClean="0"/>
          </a:p>
          <a:p>
            <a:r>
              <a:rPr lang="zh-CN" altLang="en-US" sz="3600" dirty="0"/>
              <a:t>我们学过什么字</a:t>
            </a:r>
            <a:r>
              <a:rPr lang="zh-CN" altLang="en-US" sz="3600" dirty="0" smtClean="0"/>
              <a:t>有口</a:t>
            </a:r>
            <a:r>
              <a:rPr lang="zh-CN" altLang="en-US" sz="3600" dirty="0"/>
              <a:t>字</a:t>
            </a:r>
            <a:r>
              <a:rPr lang="zh-CN" altLang="en-US" sz="3600" dirty="0" smtClean="0"/>
              <a:t>旁？</a:t>
            </a:r>
            <a:endParaRPr lang="en-US" altLang="zh-CN" sz="3600" dirty="0" smtClean="0"/>
          </a:p>
          <a:p>
            <a:r>
              <a:rPr lang="zh-CN" altLang="en-US" sz="3600" dirty="0" smtClean="0"/>
              <a:t>叫；吗；哪</a:t>
            </a:r>
            <a:endParaRPr lang="en-US" altLang="zh-CN" sz="3600" dirty="0" smtClean="0"/>
          </a:p>
          <a:p>
            <a:r>
              <a:rPr lang="en-US" altLang="zh-CN" sz="3600" dirty="0" smtClean="0"/>
              <a:t>Word about mouth/Onomatopoeia/ Question words</a:t>
            </a:r>
          </a:p>
          <a:p>
            <a:endParaRPr lang="en-US" altLang="zh-CN" sz="3600" dirty="0"/>
          </a:p>
          <a:p>
            <a:endParaRPr lang="en-US" altLang="zh-CN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氵</a:t>
            </a:r>
            <a:r>
              <a:rPr lang="en-US" altLang="zh-CN" dirty="0" smtClean="0"/>
              <a:t>(</a:t>
            </a:r>
            <a:r>
              <a:rPr lang="zh-CN" altLang="en-US" dirty="0" smtClean="0"/>
              <a:t>三点水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有</a:t>
            </a:r>
            <a:r>
              <a:rPr lang="en-US" altLang="zh-CN" sz="3600" dirty="0" smtClean="0"/>
              <a:t>7</a:t>
            </a:r>
            <a:r>
              <a:rPr lang="zh-CN" altLang="en-US" sz="3600" dirty="0" smtClean="0"/>
              <a:t>个</a:t>
            </a:r>
            <a:endParaRPr lang="en-US" altLang="zh-CN" sz="3600" dirty="0" smtClean="0"/>
          </a:p>
          <a:p>
            <a:r>
              <a:rPr lang="zh-CN" altLang="en-US" sz="3600" dirty="0" smtClean="0"/>
              <a:t>深；活；洗；漱</a:t>
            </a:r>
            <a:endParaRPr lang="en-US" altLang="zh-CN" sz="3600" dirty="0" smtClean="0"/>
          </a:p>
          <a:p>
            <a:r>
              <a:rPr lang="zh-CN" altLang="en-US" sz="3600" dirty="0"/>
              <a:t>我们学过什么字</a:t>
            </a:r>
            <a:r>
              <a:rPr lang="zh-CN" altLang="en-US" sz="3600" dirty="0" smtClean="0"/>
              <a:t>有三点</a:t>
            </a:r>
            <a:r>
              <a:rPr lang="zh-CN" altLang="en-US" sz="3600" dirty="0"/>
              <a:t>水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  <a:p>
            <a:r>
              <a:rPr lang="zh-CN" altLang="en-US" sz="3600" dirty="0"/>
              <a:t>游</a:t>
            </a:r>
            <a:r>
              <a:rPr lang="zh-CN" altLang="en-US" sz="3600" dirty="0" smtClean="0"/>
              <a:t>泳； 没</a:t>
            </a:r>
            <a:endParaRPr lang="en-US" altLang="zh-CN" sz="3600" dirty="0"/>
          </a:p>
          <a:p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3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775</TotalTime>
  <Words>156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Franklin Gothic Book</vt:lpstr>
      <vt:lpstr>华文楷体</vt:lpstr>
      <vt:lpstr>Crop</vt:lpstr>
      <vt:lpstr>健康生活-Day1</vt:lpstr>
      <vt:lpstr>健康歌一</vt:lpstr>
      <vt:lpstr>扌(tí  手  páng)</vt:lpstr>
      <vt:lpstr>口(口字páng)</vt:lpstr>
      <vt:lpstr>氵(三点水)</vt:lpstr>
    </vt:vector>
  </TitlesOfParts>
  <Company>Microsoft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健康生活</dc:title>
  <dc:creator>Finney, Nai-I</dc:creator>
  <cp:lastModifiedBy>Meng Yeh</cp:lastModifiedBy>
  <cp:revision>45</cp:revision>
  <dcterms:created xsi:type="dcterms:W3CDTF">2016-07-27T14:05:53Z</dcterms:created>
  <dcterms:modified xsi:type="dcterms:W3CDTF">2017-04-22T15:45:41Z</dcterms:modified>
</cp:coreProperties>
</file>